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9"/>
    <p:restoredTop sz="94590"/>
  </p:normalViewPr>
  <p:slideViewPr>
    <p:cSldViewPr snapToGrid="0" snapToObjects="1" showGuides="1">
      <p:cViewPr varScale="1">
        <p:scale>
          <a:sx n="88" d="100"/>
          <a:sy n="88" d="100"/>
        </p:scale>
        <p:origin x="4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C810-ED13-C54E-8B8F-0CA0D19AB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1795BF-5CD3-E545-8994-03B136072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EF2B1C-F74C-1E49-A2A4-2CC1CAB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8DFF9A-C6E0-FA4D-8C0B-F113B32C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71A17-1402-F745-A6F3-75BB8DD3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A092-92A9-0245-ABC7-7FE1CD4E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A47923-90A9-8840-9B5B-04961B42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56B264-3A0B-0845-9CCC-5B49FD8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D79DE5-C09B-674B-ACC3-4590804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5F428C-AC50-5C44-BFC6-6779FDFC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500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34FB505-97AB-FB44-9BD0-6913A73C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10DF58-735E-9E42-A6C9-F7F8027B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02D32-7DEB-CB43-90F8-05D10FFA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41A1E-9E90-004A-A926-A110C7A7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EC2BB8-068C-1B4A-9AD1-C4CB4291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33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BFD27-7D2D-E249-80D4-DB32448A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558B98-9A09-C143-BE90-C77B2DD5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44DE3A-7C77-0D47-8883-E9A8DE8A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CC4CBF-F280-574E-A44B-8741584A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34A88C-C4F9-8F4F-BA33-8774FF5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8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452D9-DB76-0740-B401-51C66360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9556A5-D6F0-4F4A-9EC0-371466FF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50227A-78B8-C949-9AC5-7402146B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6DD4FE-F938-AF43-A63E-41CE9587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1B868-F2F4-914F-A7CA-ED70E3A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29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76BC-F1DE-BA46-A9AA-75F5408D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984230-72FE-DD4E-A453-E04C8EF5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2A6020-0C2E-9F4B-9ABA-D7300788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399B9C-EA25-334A-AE15-1C2021A7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FF2311-AB37-0845-8068-16BA4A9C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60C224-E567-9149-9451-DA19855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1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9E8B-4FAD-A842-A77D-76DFC84A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39E3EC-E6BF-F647-B8FA-A1805D6A6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BB5310-48F4-1441-ADBB-FE88D13D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18F976C-5331-0B43-A369-6B055C271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D0ED0B-8B91-E240-AB8A-6A9FBA36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079463-DF98-9347-9976-F25836D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64671-81ED-A545-A1DD-CEBC595F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17FFDE-0128-4B4F-ADFE-C93BC75F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37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393E4-DCD4-504C-BEA0-D83834A7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E590F9-8654-784D-83F4-8048A58F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188230-5B37-FE42-A204-CD1AD093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795DF8-21CC-024E-A144-331288DD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30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A6943D-387F-B046-9B53-BF05B8E9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3C7C29-8D4C-F44F-87C9-B79E538A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FBF2F-8FEC-1A43-A9E6-CD390AE4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8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CE4A9-0895-D844-A917-7E572DDD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86BF23-AB5F-8745-80CE-81211CD3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E6139F-836D-FC48-8E5F-5F6FCE645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CA839D-A065-234B-8F7D-3DBF0B28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65A370-7DD2-784B-8A3A-86F38CFF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03FE1D-1328-AD4D-A146-F7A6CF11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8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5D7F9-38DC-754D-8ECF-AB6DA624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E4E0EFA-F54C-F84A-94F1-A4A10BD4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79C2CC-251F-F14A-A781-E0BD54F2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57EDFC-0EC3-974F-854C-0D32F070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227749-9B5A-B94B-8ACC-6BB66772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1B0963-B44E-224F-BF23-B5BDEEC2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47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E934033-F752-234F-BD71-FC628F7D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4E3B45-C987-904B-8EDB-5C90888F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D3A29D-7F67-8F45-AABE-D40E59A8A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A133-FC3E-164C-9424-28F4416A0F0A}" type="datetimeFigureOut">
              <a:rPr lang="nl-NL" smtClean="0"/>
              <a:t>22-03-2022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FEA1E-D35F-FD4E-8271-1DC1E9759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ADD188-65DC-B54B-A4F3-AFA6DB14F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2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803140F-FE44-2B48-9B56-801443ED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23" y="696131"/>
            <a:ext cx="2062567" cy="20625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44BEDD-107C-074D-A07F-C449506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23" y="3448373"/>
            <a:ext cx="2084522" cy="208452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38AE93-924C-C34D-9D87-E49E68F5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35" y="696131"/>
            <a:ext cx="2062567" cy="20625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2DAE970-4EA7-2248-87BF-D2B9FB1F4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35" y="3448373"/>
            <a:ext cx="2084522" cy="208452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F1ABEC4-E03E-D240-A7A2-1400BB116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47" y="722607"/>
            <a:ext cx="2062567" cy="206256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A6A209-AC68-5644-ADD8-B11FF76FB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619" y="3428999"/>
            <a:ext cx="2103895" cy="210389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9B6DF96-6830-914D-A2F5-E39090885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159" y="722607"/>
            <a:ext cx="2036091" cy="20360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734758F-2385-D84C-B45E-5DC3CBA19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950" y="3425130"/>
            <a:ext cx="2107765" cy="2107765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AC13AD67-272F-7F44-96DF-61FD6B17B14E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original</a:t>
            </a:r>
            <a:endParaRPr lang="nl-NL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7237897-1896-2D46-9B28-10073018CD29}"/>
              </a:ext>
            </a:extLst>
          </p:cNvPr>
          <p:cNvSpPr txBox="1"/>
          <p:nvPr/>
        </p:nvSpPr>
        <p:spPr>
          <a:xfrm rot="16200000">
            <a:off x="1191435" y="139555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additional</a:t>
            </a:r>
            <a:r>
              <a:rPr lang="nl-NL" dirty="0"/>
              <a:t> random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23925F3-DD37-7943-9F3B-23BB3D450808}"/>
              </a:ext>
            </a:extLst>
          </p:cNvPr>
          <p:cNvSpPr txBox="1"/>
          <p:nvPr/>
        </p:nvSpPr>
        <p:spPr>
          <a:xfrm rot="16200000">
            <a:off x="1188845" y="430596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swapped</a:t>
            </a:r>
            <a:r>
              <a:rPr lang="nl-NL" dirty="0"/>
              <a:t>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B9C5E8-649B-4847-A1EF-AB7637EBD882}"/>
              </a:ext>
            </a:extLst>
          </p:cNvPr>
          <p:cNvSpPr txBox="1"/>
          <p:nvPr/>
        </p:nvSpPr>
        <p:spPr>
          <a:xfrm>
            <a:off x="2929812" y="353275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B5ECBEB-09C9-C246-B3A5-8433876D1CC2}"/>
              </a:ext>
            </a:extLst>
          </p:cNvPr>
          <p:cNvSpPr txBox="1"/>
          <p:nvPr/>
        </p:nvSpPr>
        <p:spPr>
          <a:xfrm>
            <a:off x="5177068" y="320944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0.3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838D1D3-0076-234A-BC94-A9C0CA19E69D}"/>
              </a:ext>
            </a:extLst>
          </p:cNvPr>
          <p:cNvSpPr txBox="1"/>
          <p:nvPr/>
        </p:nvSpPr>
        <p:spPr>
          <a:xfrm>
            <a:off x="7310036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0.5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D6F7378-C6BD-A94B-9C4D-9F6E642C7289}"/>
              </a:ext>
            </a:extLst>
          </p:cNvPr>
          <p:cNvSpPr txBox="1"/>
          <p:nvPr/>
        </p:nvSpPr>
        <p:spPr>
          <a:xfrm>
            <a:off x="9496605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1</a:t>
            </a:r>
          </a:p>
        </p:txBody>
      </p:sp>
      <p:sp>
        <p:nvSpPr>
          <p:cNvPr id="4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38FBA7A1-B447-C944-BFF1-1E56AEA26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EB7E60-B4A8-2F47-A071-825202A6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23" y="510154"/>
            <a:ext cx="2014779" cy="20147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ED3EFF-CB65-534A-982F-25EEDFFB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61" y="510154"/>
            <a:ext cx="2014779" cy="20147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25F437B-C1E2-8441-9D43-7BFF1BEB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99" y="510154"/>
            <a:ext cx="2044484" cy="2044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1E76746-CD17-1B42-A699-B66ED1D52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3" y="510155"/>
            <a:ext cx="2044483" cy="20444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EAB00C-6732-ED4E-814A-2D26D1C37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224" y="3053166"/>
            <a:ext cx="2000782" cy="200078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D452F-F0A8-104F-96C0-C5B3F2530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957" y="3053165"/>
            <a:ext cx="2014781" cy="2014781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D234E04-56C9-2940-B98A-EC3B7B6A4FC1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1/</a:t>
            </a:r>
            <a:r>
              <a:rPr lang="nl-NL" dirty="0" err="1"/>
              <a:t>f^beta</a:t>
            </a:r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915540-038D-AB4E-BEB3-5AE81454B61B}"/>
              </a:ext>
            </a:extLst>
          </p:cNvPr>
          <p:cNvSpPr txBox="1"/>
          <p:nvPr/>
        </p:nvSpPr>
        <p:spPr>
          <a:xfrm>
            <a:off x="2526223" y="2524933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98B196C-5C03-3F48-9FB0-6774D7DE118F}"/>
              </a:ext>
            </a:extLst>
          </p:cNvPr>
          <p:cNvSpPr txBox="1"/>
          <p:nvPr/>
        </p:nvSpPr>
        <p:spPr>
          <a:xfrm>
            <a:off x="4928461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0.5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8AC0CB-D307-B847-9D46-9A6F4A4142ED}"/>
              </a:ext>
            </a:extLst>
          </p:cNvPr>
          <p:cNvSpPr txBox="1"/>
          <p:nvPr/>
        </p:nvSpPr>
        <p:spPr>
          <a:xfrm>
            <a:off x="7330699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45A93F-2D59-974F-A781-CEB070CF3B05}"/>
              </a:ext>
            </a:extLst>
          </p:cNvPr>
          <p:cNvSpPr txBox="1"/>
          <p:nvPr/>
        </p:nvSpPr>
        <p:spPr>
          <a:xfrm>
            <a:off x="9762642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1.5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D22E951-6FDB-3242-B036-3E5F8142E399}"/>
              </a:ext>
            </a:extLst>
          </p:cNvPr>
          <p:cNvSpPr txBox="1"/>
          <p:nvPr/>
        </p:nvSpPr>
        <p:spPr>
          <a:xfrm>
            <a:off x="2526222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E885099-CA20-524C-A248-9C64603134F9}"/>
              </a:ext>
            </a:extLst>
          </p:cNvPr>
          <p:cNvSpPr txBox="1"/>
          <p:nvPr/>
        </p:nvSpPr>
        <p:spPr>
          <a:xfrm>
            <a:off x="4928461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2.5</a:t>
            </a:r>
          </a:p>
        </p:txBody>
      </p:sp>
    </p:spTree>
    <p:extLst>
      <p:ext uri="{BB962C8B-B14F-4D97-AF65-F5344CB8AC3E}">
        <p14:creationId xmlns:p14="http://schemas.microsoft.com/office/powerpoint/2010/main" val="33304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AF48964-C4AB-6548-9BA0-5FAB6681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30057" cy="34725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3E12B13-BAF3-1945-ADE9-88C61D5A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93" y="0"/>
            <a:ext cx="4673600" cy="350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DA0EFF3-7B7F-6F40-BF4A-91FAA7D7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429000"/>
            <a:ext cx="4470399" cy="335279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3B7E52-BE5D-B54E-8B4A-572A43E3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257" y="3437392"/>
            <a:ext cx="4462536" cy="334690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4324669-CE42-6F42-B8A9-F996B736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714" y="3513592"/>
            <a:ext cx="3338286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2480FCA4-C09F-DF4F-BBDE-C91FD2A83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6685" y="34716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F3742BC-C337-5340-96B0-849973B47D6C}"/>
              </a:ext>
            </a:extLst>
          </p:cNvPr>
          <p:cNvSpPr/>
          <p:nvPr/>
        </p:nvSpPr>
        <p:spPr>
          <a:xfrm>
            <a:off x="926193" y="6223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C4ADF9D-7CC2-F541-A3B6-D0BDCA674564}"/>
              </a:ext>
            </a:extLst>
          </p:cNvPr>
          <p:cNvSpPr txBox="1"/>
          <p:nvPr/>
        </p:nvSpPr>
        <p:spPr>
          <a:xfrm>
            <a:off x="1929492" y="1301234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B42990B-4D75-9140-B5B2-C64FD30B7236}"/>
              </a:ext>
            </a:extLst>
          </p:cNvPr>
          <p:cNvSpPr/>
          <p:nvPr/>
        </p:nvSpPr>
        <p:spPr>
          <a:xfrm>
            <a:off x="2497364" y="15494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B9B2E18-76E5-164E-A6F5-34B1F96B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07" y="1888671"/>
            <a:ext cx="1133929" cy="1133929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75BB536-5762-A041-8C78-A0F3E2128C70}"/>
              </a:ext>
            </a:extLst>
          </p:cNvPr>
          <p:cNvSpPr/>
          <p:nvPr/>
        </p:nvSpPr>
        <p:spPr>
          <a:xfrm>
            <a:off x="4002315" y="24130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28DEE7-79C7-3241-A929-72EB1C3B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4" y="2709635"/>
            <a:ext cx="1133929" cy="113392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33AE428-AA14-444F-A6B3-71E0277CEFC8}"/>
              </a:ext>
            </a:extLst>
          </p:cNvPr>
          <p:cNvSpPr/>
          <p:nvPr/>
        </p:nvSpPr>
        <p:spPr>
          <a:xfrm>
            <a:off x="5316314" y="3276599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2BC5FCD-4B4B-AA42-A3A2-AD2FCA6691AF}"/>
              </a:ext>
            </a:extLst>
          </p:cNvPr>
          <p:cNvSpPr txBox="1"/>
          <p:nvPr/>
        </p:nvSpPr>
        <p:spPr>
          <a:xfrm>
            <a:off x="6298279" y="3955533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1E9A520-7199-074F-A1F2-7BF879910689}"/>
              </a:ext>
            </a:extLst>
          </p:cNvPr>
          <p:cNvSpPr/>
          <p:nvPr/>
        </p:nvSpPr>
        <p:spPr>
          <a:xfrm>
            <a:off x="6857999" y="41402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BC6F2CB-D255-EC4F-BEB9-A425F5B86230}"/>
              </a:ext>
            </a:extLst>
          </p:cNvPr>
          <p:cNvSpPr txBox="1"/>
          <p:nvPr/>
        </p:nvSpPr>
        <p:spPr>
          <a:xfrm>
            <a:off x="6857999" y="4819134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/>
              <a:t>Did</a:t>
            </a:r>
            <a:r>
              <a:rPr lang="nl-NL" sz="1600" dirty="0"/>
              <a:t>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see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aardvark</a:t>
            </a:r>
            <a:r>
              <a:rPr lang="nl-NL" sz="1600" dirty="0"/>
              <a:t>?</a:t>
            </a:r>
          </a:p>
          <a:p>
            <a:pPr algn="ctr"/>
            <a:r>
              <a:rPr lang="nl-NL" sz="1600" dirty="0"/>
              <a:t>y/n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48D5261-6AEE-744C-B78E-BD18B7481EA6}"/>
              </a:ext>
            </a:extLst>
          </p:cNvPr>
          <p:cNvCxnSpPr>
            <a:cxnSpLocks/>
          </p:cNvCxnSpPr>
          <p:nvPr/>
        </p:nvCxnSpPr>
        <p:spPr>
          <a:xfrm>
            <a:off x="603257" y="3009626"/>
            <a:ext cx="6436172" cy="345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52FCDF9B-B2FE-8A4A-A843-CC38322B217A}"/>
              </a:ext>
            </a:extLst>
          </p:cNvPr>
          <p:cNvSpPr txBox="1"/>
          <p:nvPr/>
        </p:nvSpPr>
        <p:spPr>
          <a:xfrm>
            <a:off x="926193" y="2397291"/>
            <a:ext cx="159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500 ms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0FE868C-564A-BE40-AA8E-BD26E0BBB2DA}"/>
              </a:ext>
            </a:extLst>
          </p:cNvPr>
          <p:cNvSpPr txBox="1"/>
          <p:nvPr/>
        </p:nvSpPr>
        <p:spPr>
          <a:xfrm>
            <a:off x="2497364" y="3363593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Target</a:t>
            </a:r>
          </a:p>
          <a:p>
            <a:pPr algn="ctr"/>
            <a:r>
              <a:rPr lang="nl-NL" sz="1600" dirty="0"/>
              <a:t>24 ms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63E1E3B-A4DF-9B43-BB7E-4218321D9BFC}"/>
              </a:ext>
            </a:extLst>
          </p:cNvPr>
          <p:cNvSpPr txBox="1"/>
          <p:nvPr/>
        </p:nvSpPr>
        <p:spPr>
          <a:xfrm>
            <a:off x="3965114" y="4177058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Mask</a:t>
            </a:r>
            <a:endParaRPr lang="nl-NL" sz="1600" b="1" dirty="0"/>
          </a:p>
          <a:p>
            <a:pPr algn="ctr"/>
            <a:r>
              <a:rPr lang="nl-NL" sz="1600" dirty="0"/>
              <a:t>72 ms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A255624-7F00-8F4B-ABF2-0DD4DC5C151D}"/>
              </a:ext>
            </a:extLst>
          </p:cNvPr>
          <p:cNvSpPr txBox="1"/>
          <p:nvPr/>
        </p:nvSpPr>
        <p:spPr>
          <a:xfrm>
            <a:off x="5316314" y="5058162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750 ms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75D90D6-4174-0848-8A2C-3C47CCA9CEBE}"/>
              </a:ext>
            </a:extLst>
          </p:cNvPr>
          <p:cNvSpPr txBox="1"/>
          <p:nvPr/>
        </p:nvSpPr>
        <p:spPr>
          <a:xfrm>
            <a:off x="7307038" y="5877497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Prompt</a:t>
            </a:r>
          </a:p>
          <a:p>
            <a:pPr algn="ctr"/>
            <a:r>
              <a:rPr lang="nl-NL" sz="1600" dirty="0"/>
              <a:t>max 1200 ms</a:t>
            </a:r>
          </a:p>
        </p:txBody>
      </p:sp>
    </p:spTree>
    <p:extLst>
      <p:ext uri="{BB962C8B-B14F-4D97-AF65-F5344CB8AC3E}">
        <p14:creationId xmlns:p14="http://schemas.microsoft.com/office/powerpoint/2010/main" val="30082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02CB1B9-9150-124D-870A-F45041AC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00"/>
          <a:stretch/>
        </p:blipFill>
        <p:spPr>
          <a:xfrm>
            <a:off x="851183" y="1433623"/>
            <a:ext cx="3676823" cy="39907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32C5386-E3B4-5A46-AA98-04C9C64D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5"/>
          <a:stretch/>
        </p:blipFill>
        <p:spPr>
          <a:xfrm>
            <a:off x="7402736" y="1627641"/>
            <a:ext cx="3976463" cy="3796736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671C937-5395-CA49-B547-E2748D200EA2}"/>
              </a:ext>
            </a:extLst>
          </p:cNvPr>
          <p:cNvCxnSpPr>
            <a:cxnSpLocks/>
          </p:cNvCxnSpPr>
          <p:nvPr/>
        </p:nvCxnSpPr>
        <p:spPr>
          <a:xfrm>
            <a:off x="962040" y="1992086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F5C0552-43B4-7C4F-83AE-F162D622E157}"/>
              </a:ext>
            </a:extLst>
          </p:cNvPr>
          <p:cNvCxnSpPr>
            <a:cxnSpLocks/>
          </p:cNvCxnSpPr>
          <p:nvPr/>
        </p:nvCxnSpPr>
        <p:spPr>
          <a:xfrm>
            <a:off x="2162531" y="3207657"/>
            <a:ext cx="150948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0D767FC-109C-A944-9427-A50BA6338187}"/>
              </a:ext>
            </a:extLst>
          </p:cNvPr>
          <p:cNvCxnSpPr>
            <a:cxnSpLocks/>
          </p:cNvCxnSpPr>
          <p:nvPr/>
        </p:nvCxnSpPr>
        <p:spPr>
          <a:xfrm>
            <a:off x="3672017" y="199208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B55477C-AA68-F34C-88EE-A869E17E83D9}"/>
              </a:ext>
            </a:extLst>
          </p:cNvPr>
          <p:cNvCxnSpPr>
            <a:cxnSpLocks/>
          </p:cNvCxnSpPr>
          <p:nvPr/>
        </p:nvCxnSpPr>
        <p:spPr>
          <a:xfrm>
            <a:off x="962040" y="1999343"/>
            <a:ext cx="270997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773B983-3D9F-BB4A-937F-564250196D84}"/>
              </a:ext>
            </a:extLst>
          </p:cNvPr>
          <p:cNvCxnSpPr>
            <a:cxnSpLocks/>
          </p:cNvCxnSpPr>
          <p:nvPr/>
        </p:nvCxnSpPr>
        <p:spPr>
          <a:xfrm>
            <a:off x="7645966" y="1961809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C44B365-2D59-544C-89F2-E0B5D2AA4C9B}"/>
              </a:ext>
            </a:extLst>
          </p:cNvPr>
          <p:cNvCxnSpPr>
            <a:cxnSpLocks/>
          </p:cNvCxnSpPr>
          <p:nvPr/>
        </p:nvCxnSpPr>
        <p:spPr>
          <a:xfrm>
            <a:off x="8846457" y="3191894"/>
            <a:ext cx="170542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71252A9-3866-434E-B542-142E1DC56DE7}"/>
              </a:ext>
            </a:extLst>
          </p:cNvPr>
          <p:cNvCxnSpPr>
            <a:cxnSpLocks/>
          </p:cNvCxnSpPr>
          <p:nvPr/>
        </p:nvCxnSpPr>
        <p:spPr>
          <a:xfrm>
            <a:off x="10551886" y="196906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96F3EE29-D916-0045-A7EF-62847D46B45F}"/>
              </a:ext>
            </a:extLst>
          </p:cNvPr>
          <p:cNvCxnSpPr>
            <a:cxnSpLocks/>
          </p:cNvCxnSpPr>
          <p:nvPr/>
        </p:nvCxnSpPr>
        <p:spPr>
          <a:xfrm>
            <a:off x="7645966" y="1969066"/>
            <a:ext cx="29204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5F574F61-E626-2B45-893A-C6A78AFB770E}"/>
              </a:ext>
            </a:extLst>
          </p:cNvPr>
          <p:cNvSpPr txBox="1"/>
          <p:nvPr/>
        </p:nvSpPr>
        <p:spPr>
          <a:xfrm>
            <a:off x="5566453" y="3207657"/>
            <a:ext cx="79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solidFill>
                  <a:srgbClr val="FF0000"/>
                </a:solidFill>
              </a:rPr>
              <a:t>. . . 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AEEB9234-7D6D-7540-ABD1-DF3466818843}"/>
              </a:ext>
            </a:extLst>
          </p:cNvPr>
          <p:cNvCxnSpPr/>
          <p:nvPr/>
        </p:nvCxnSpPr>
        <p:spPr>
          <a:xfrm>
            <a:off x="4789714" y="3207657"/>
            <a:ext cx="235131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7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9996A7E2-B31E-204B-A18F-8D15F6D3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196ED8B-388E-2F47-9C98-83DEF431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1" y="3471181"/>
            <a:ext cx="1422400" cy="14224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0E0730-9B9B-6E48-9218-6E8D9593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71" y="3471181"/>
            <a:ext cx="1422400" cy="14224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C81CCC9-0D8E-8148-B87A-81BA0679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605" y="3422763"/>
            <a:ext cx="1470818" cy="147081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0D23A81-C03A-CF4D-8CB0-04E685AC6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2" y="3471181"/>
            <a:ext cx="1427162" cy="1427162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F912AA9B-0BE6-5F42-BB02-9E79D03B42B6}"/>
              </a:ext>
            </a:extLst>
          </p:cNvPr>
          <p:cNvSpPr txBox="1"/>
          <p:nvPr/>
        </p:nvSpPr>
        <p:spPr>
          <a:xfrm>
            <a:off x="5009525" y="2894026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632DD15-BE61-AC49-A831-D562AB6B6142}"/>
              </a:ext>
            </a:extLst>
          </p:cNvPr>
          <p:cNvSpPr txBox="1"/>
          <p:nvPr/>
        </p:nvSpPr>
        <p:spPr>
          <a:xfrm>
            <a:off x="6775787" y="2925184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16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C6789A1-C6DE-704F-BFA0-949ADC8B54C1}"/>
              </a:ext>
            </a:extLst>
          </p:cNvPr>
          <p:cNvSpPr txBox="1"/>
          <p:nvPr/>
        </p:nvSpPr>
        <p:spPr>
          <a:xfrm>
            <a:off x="8526465" y="2925184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64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B008E3B-221D-6B45-9167-57F0EED7A5AB}"/>
              </a:ext>
            </a:extLst>
          </p:cNvPr>
          <p:cNvSpPr txBox="1"/>
          <p:nvPr/>
        </p:nvSpPr>
        <p:spPr>
          <a:xfrm>
            <a:off x="10277143" y="292471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256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CB978B0-4C8A-7643-A2C6-BBD5FB270637}"/>
              </a:ext>
            </a:extLst>
          </p:cNvPr>
          <p:cNvSpPr txBox="1"/>
          <p:nvPr/>
        </p:nvSpPr>
        <p:spPr>
          <a:xfrm>
            <a:off x="5009526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200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D94B06D-4415-CE4C-B0A1-47EC3FC1898A}"/>
              </a:ext>
            </a:extLst>
          </p:cNvPr>
          <p:cNvSpPr txBox="1"/>
          <p:nvPr/>
        </p:nvSpPr>
        <p:spPr>
          <a:xfrm>
            <a:off x="6775787" y="493989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300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7075218-BCCB-784A-839A-BA5288D5685E}"/>
              </a:ext>
            </a:extLst>
          </p:cNvPr>
          <p:cNvSpPr txBox="1"/>
          <p:nvPr/>
        </p:nvSpPr>
        <p:spPr>
          <a:xfrm>
            <a:off x="8481894" y="4925381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 400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28FD98A-B6CD-3540-96DE-657AFB51427B}"/>
              </a:ext>
            </a:extLst>
          </p:cNvPr>
          <p:cNvSpPr txBox="1"/>
          <p:nvPr/>
        </p:nvSpPr>
        <p:spPr>
          <a:xfrm>
            <a:off x="10188001" y="4902409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 =500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615C0BA-CDAC-744D-B650-6193B1362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971" y="1229573"/>
            <a:ext cx="1512744" cy="151274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6E1650D-B71A-FD45-8CED-EEEB44D03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787" y="1229573"/>
            <a:ext cx="1512744" cy="15127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92B123-BBC7-5043-947B-13C97D0AD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604" y="1229574"/>
            <a:ext cx="1512744" cy="15127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D0E973B-E702-C943-831D-61E91E2277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2572" y="1229573"/>
            <a:ext cx="1515799" cy="1515799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6EDA67-190A-3047-8A6F-3DD94B8CDB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36" y="119238"/>
            <a:ext cx="4550364" cy="34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6EB5-A285-3E4D-9AA0-8AA8F4FB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266E2EF-FB32-DB46-B22A-1E426FCC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743" y="185058"/>
            <a:ext cx="8621485" cy="6466114"/>
          </a:xfrm>
        </p:spPr>
      </p:pic>
    </p:spTree>
    <p:extLst>
      <p:ext uri="{BB962C8B-B14F-4D97-AF65-F5344CB8AC3E}">
        <p14:creationId xmlns:p14="http://schemas.microsoft.com/office/powerpoint/2010/main" val="237043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68F29B-DFF4-C048-B5F1-9E09DDD5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9" y="573768"/>
            <a:ext cx="8730343" cy="3029404"/>
          </a:xfrm>
        </p:spPr>
        <p:txBody>
          <a:bodyPr>
            <a:normAutofit lnSpcReduction="10000"/>
          </a:bodyPr>
          <a:lstStyle/>
          <a:p>
            <a:r>
              <a:rPr lang="nl-NL" sz="2200" dirty="0"/>
              <a:t>27 </a:t>
            </a:r>
            <a:r>
              <a:rPr lang="nl-NL" sz="2200" dirty="0" err="1"/>
              <a:t>higher</a:t>
            </a:r>
            <a:r>
              <a:rPr lang="nl-NL" sz="2200" dirty="0"/>
              <a:t> order target </a:t>
            </a:r>
            <a:r>
              <a:rPr lang="nl-NL" sz="2200" dirty="0" err="1"/>
              <a:t>categories</a:t>
            </a:r>
            <a:r>
              <a:rPr lang="nl-NL" sz="2200" dirty="0"/>
              <a:t> : </a:t>
            </a:r>
            <a:r>
              <a:rPr lang="nl-NL" sz="2200" dirty="0">
                <a:sym typeface="Wingdings" pitchFamily="2" charset="2"/>
              </a:rPr>
              <a:t> </a:t>
            </a:r>
            <a:r>
              <a:rPr lang="nl-NL" sz="2200" dirty="0" err="1">
                <a:sym typeface="Wingdings" pitchFamily="2" charset="2"/>
              </a:rPr>
              <a:t>animate</a:t>
            </a:r>
            <a:r>
              <a:rPr lang="nl-NL" sz="2200" dirty="0">
                <a:sym typeface="Wingdings" pitchFamily="2" charset="2"/>
              </a:rPr>
              <a:t> / </a:t>
            </a:r>
            <a:r>
              <a:rPr lang="nl-NL" sz="2200" dirty="0" err="1">
                <a:sym typeface="Wingdings" pitchFamily="2" charset="2"/>
              </a:rPr>
              <a:t>inanimate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balanced</a:t>
            </a:r>
            <a:endParaRPr lang="nl-NL" sz="2200" dirty="0">
              <a:sym typeface="Wingdings" pitchFamily="2" charset="2"/>
            </a:endParaRPr>
          </a:p>
          <a:p>
            <a:r>
              <a:rPr lang="nl-NL" sz="2200" dirty="0">
                <a:sym typeface="Wingdings" pitchFamily="2" charset="2"/>
              </a:rPr>
              <a:t>2 </a:t>
            </a:r>
            <a:r>
              <a:rPr lang="nl-NL" sz="2200" dirty="0" err="1">
                <a:sym typeface="Wingdings" pitchFamily="2" charset="2"/>
              </a:rPr>
              <a:t>concepts</a:t>
            </a:r>
            <a:endParaRPr lang="nl-NL" sz="2200" dirty="0">
              <a:sym typeface="Wingdings" pitchFamily="2" charset="2"/>
            </a:endParaRPr>
          </a:p>
          <a:p>
            <a:r>
              <a:rPr lang="nl-NL" sz="2200" dirty="0">
                <a:sym typeface="Wingdings" pitchFamily="2" charset="2"/>
              </a:rPr>
              <a:t>6 images per concept</a:t>
            </a:r>
          </a:p>
          <a:p>
            <a:r>
              <a:rPr lang="nl-NL" sz="2200" dirty="0">
                <a:sym typeface="Wingdings" pitchFamily="2" charset="2"/>
              </a:rPr>
              <a:t>5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categories</a:t>
            </a:r>
            <a:r>
              <a:rPr lang="nl-NL" sz="2200" dirty="0">
                <a:sym typeface="Wingdings" pitchFamily="2" charset="2"/>
              </a:rPr>
              <a:t>: </a:t>
            </a:r>
            <a:r>
              <a:rPr lang="nl-NL" sz="2200" dirty="0" err="1">
                <a:sym typeface="Wingdings" pitchFamily="2" charset="2"/>
              </a:rPr>
              <a:t>geometric</a:t>
            </a:r>
            <a:r>
              <a:rPr lang="nl-NL" sz="2200" dirty="0">
                <a:sym typeface="Wingdings" pitchFamily="2" charset="2"/>
              </a:rPr>
              <a:t> (d=240), </a:t>
            </a:r>
            <a:r>
              <a:rPr lang="nl-NL" sz="2200" dirty="0" err="1">
                <a:sym typeface="Wingdings" pitchFamily="2" charset="2"/>
              </a:rPr>
              <a:t>lines</a:t>
            </a:r>
            <a:r>
              <a:rPr lang="nl-NL" sz="2200" dirty="0">
                <a:sym typeface="Wingdings" pitchFamily="2" charset="2"/>
              </a:rPr>
              <a:t> (d=200), scrambled_v2 (p=1), </a:t>
            </a:r>
            <a:r>
              <a:rPr lang="nl-NL" sz="2200" dirty="0" err="1">
                <a:sym typeface="Wingdings" pitchFamily="2" charset="2"/>
              </a:rPr>
              <a:t>blocks</a:t>
            </a:r>
            <a:r>
              <a:rPr lang="nl-NL" sz="2200" dirty="0">
                <a:sym typeface="Wingdings" pitchFamily="2" charset="2"/>
              </a:rPr>
              <a:t> (d=16), </a:t>
            </a:r>
            <a:r>
              <a:rPr lang="nl-NL" sz="2200" dirty="0" err="1">
                <a:sym typeface="Wingdings" pitchFamily="2" charset="2"/>
              </a:rPr>
              <a:t>natural</a:t>
            </a:r>
            <a:r>
              <a:rPr lang="nl-NL" sz="2200" dirty="0">
                <a:sym typeface="Wingdings" pitchFamily="2" charset="2"/>
              </a:rPr>
              <a:t> </a:t>
            </a:r>
          </a:p>
          <a:p>
            <a:r>
              <a:rPr lang="nl-NL" sz="2200" dirty="0">
                <a:sym typeface="Wingdings" pitchFamily="2" charset="2"/>
              </a:rPr>
              <a:t>1 </a:t>
            </a:r>
            <a:r>
              <a:rPr lang="nl-NL" sz="2200" dirty="0" err="1">
                <a:sym typeface="Wingdings" pitchFamily="2" charset="2"/>
              </a:rPr>
              <a:t>instance</a:t>
            </a:r>
            <a:r>
              <a:rPr lang="nl-NL" sz="2200" dirty="0">
                <a:sym typeface="Wingdings" pitchFamily="2" charset="2"/>
              </a:rPr>
              <a:t> per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 type</a:t>
            </a:r>
          </a:p>
          <a:p>
            <a:pPr lvl="1"/>
            <a:r>
              <a:rPr lang="nl-NL" sz="2200" dirty="0">
                <a:sym typeface="Wingdings" pitchFamily="2" charset="2"/>
              </a:rPr>
              <a:t>1 </a:t>
            </a:r>
            <a:r>
              <a:rPr lang="nl-NL" sz="2200" dirty="0" err="1">
                <a:sym typeface="Wingdings" pitchFamily="2" charset="2"/>
              </a:rPr>
              <a:t>natural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?  1 </a:t>
            </a:r>
            <a:r>
              <a:rPr lang="nl-NL" sz="2200" dirty="0" err="1">
                <a:sym typeface="Wingdings" pitchFamily="2" charset="2"/>
              </a:rPr>
              <a:t>animate</a:t>
            </a:r>
            <a:r>
              <a:rPr lang="nl-NL" sz="2200" dirty="0">
                <a:sym typeface="Wingdings" pitchFamily="2" charset="2"/>
              </a:rPr>
              <a:t> &amp; 1 </a:t>
            </a:r>
            <a:r>
              <a:rPr lang="nl-NL" sz="2200" dirty="0" err="1">
                <a:sym typeface="Wingdings" pitchFamily="2" charset="2"/>
              </a:rPr>
              <a:t>inanimate</a:t>
            </a:r>
            <a:r>
              <a:rPr lang="nl-NL" sz="2200" dirty="0">
                <a:sym typeface="Wingdings" pitchFamily="2" charset="2"/>
              </a:rPr>
              <a:t> </a:t>
            </a:r>
            <a:r>
              <a:rPr lang="nl-NL" sz="2200" dirty="0" err="1">
                <a:sym typeface="Wingdings" pitchFamily="2" charset="2"/>
              </a:rPr>
              <a:t>mask</a:t>
            </a:r>
            <a:r>
              <a:rPr lang="nl-NL" sz="2200" dirty="0">
                <a:sym typeface="Wingdings" pitchFamily="2" charset="2"/>
              </a:rPr>
              <a:t>?</a:t>
            </a:r>
          </a:p>
          <a:p>
            <a:r>
              <a:rPr lang="nl-NL" sz="2200" dirty="0">
                <a:sym typeface="Wingdings" pitchFamily="2" charset="2"/>
              </a:rPr>
              <a:t>3 </a:t>
            </a:r>
            <a:r>
              <a:rPr lang="nl-NL" sz="2200" dirty="0" err="1">
                <a:sym typeface="Wingdings" pitchFamily="2" charset="2"/>
              </a:rPr>
              <a:t>repeats</a:t>
            </a:r>
            <a:endParaRPr lang="nl-NL" sz="2200" dirty="0">
              <a:sym typeface="Wingdings" pitchFamily="2" charset="2"/>
            </a:endParaRPr>
          </a:p>
          <a:p>
            <a:endParaRPr lang="nl-NL" dirty="0">
              <a:sym typeface="Wingdings" pitchFamily="2" charset="2"/>
            </a:endParaRPr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DFBA4A-B152-C64E-A561-3CDAF36C3C51}"/>
              </a:ext>
            </a:extLst>
          </p:cNvPr>
          <p:cNvSpPr txBox="1"/>
          <p:nvPr/>
        </p:nvSpPr>
        <p:spPr>
          <a:xfrm>
            <a:off x="869324" y="3423358"/>
            <a:ext cx="732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solidFill>
                <a:srgbClr val="C00000"/>
              </a:solidFill>
            </a:endParaRPr>
          </a:p>
          <a:p>
            <a:r>
              <a:rPr lang="nl-NL" dirty="0">
                <a:solidFill>
                  <a:srgbClr val="C00000"/>
                </a:solidFill>
              </a:rPr>
              <a:t>27 * 2 * 6 * 5 * 3 = 4860 trials = +- 4 </a:t>
            </a:r>
            <a:r>
              <a:rPr lang="nl-NL">
                <a:solidFill>
                  <a:srgbClr val="C00000"/>
                </a:solidFill>
              </a:rPr>
              <a:t>hours</a:t>
            </a:r>
            <a:endParaRPr lang="nl-NL" dirty="0">
              <a:solidFill>
                <a:srgbClr val="C00000"/>
              </a:solidFill>
            </a:endParaRPr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78FF2B0E-A14C-3A46-82AC-18245FA8E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68"/>
          <a:stretch/>
        </p:blipFill>
        <p:spPr>
          <a:xfrm>
            <a:off x="247282" y="4304759"/>
            <a:ext cx="9734918" cy="25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65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179</Words>
  <Application>Microsoft Macintosh PowerPoint</Application>
  <PresentationFormat>Breedbeeld</PresentationFormat>
  <Paragraphs>46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 User</dc:creator>
  <cp:lastModifiedBy>Microsoft Office User</cp:lastModifiedBy>
  <cp:revision>23</cp:revision>
  <dcterms:created xsi:type="dcterms:W3CDTF">2022-03-07T15:36:38Z</dcterms:created>
  <dcterms:modified xsi:type="dcterms:W3CDTF">2022-03-23T08:16:04Z</dcterms:modified>
</cp:coreProperties>
</file>